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8" r:id="rId11"/>
    <p:sldId id="265" r:id="rId12"/>
    <p:sldId id="267" r:id="rId13"/>
    <p:sldId id="266" r:id="rId14"/>
    <p:sldId id="272" r:id="rId15"/>
    <p:sldId id="269" r:id="rId16"/>
    <p:sldId id="271" r:id="rId17"/>
    <p:sldId id="270" r:id="rId18"/>
    <p:sldId id="276" r:id="rId19"/>
    <p:sldId id="273" r:id="rId20"/>
    <p:sldId id="275" r:id="rId21"/>
    <p:sldId id="277" r:id="rId22"/>
    <p:sldId id="274" r:id="rId23"/>
    <p:sldId id="278" r:id="rId24"/>
    <p:sldId id="27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50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19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49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74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7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3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9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9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4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42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005F-2726-489F-8A47-78C0FA9B509C}" type="datetimeFigureOut">
              <a:rPr lang="zh-CN" altLang="en-US" smtClean="0"/>
              <a:t>2017-10-23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02E-1736-4201-BF54-2326ABAD9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4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22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5416"/>
            <a:ext cx="9144000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1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3999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25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45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7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5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6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36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4"/>
            <a:ext cx="9148275" cy="683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89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7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1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3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670"/>
            <a:ext cx="9251504" cy="69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26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31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9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2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68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温馨提示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2060848"/>
            <a:ext cx="6696744" cy="4525963"/>
          </a:xfrm>
        </p:spPr>
        <p:txBody>
          <a:bodyPr/>
          <a:lstStyle/>
          <a:p>
            <a:endParaRPr lang="zh-CN" altLang="en-US" dirty="0" smtClean="0"/>
          </a:p>
          <a:p>
            <a:r>
              <a:rPr lang="zh-CN" altLang="en-US" dirty="0" smtClean="0"/>
              <a:t>         不涉及到业务报销，不要随随便便开本院校名称发票。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238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03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6" name="Picture 4" descr="http://pic.wehefei.com/0/02/88/18/2881838_080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0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4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7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78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4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7"/>
            <a:ext cx="914399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2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5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</Words>
  <Application>Microsoft Office PowerPoint</Application>
  <PresentationFormat>全屏显示(4:3)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温馨提示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8</cp:revision>
  <dcterms:created xsi:type="dcterms:W3CDTF">2017-10-23T10:46:13Z</dcterms:created>
  <dcterms:modified xsi:type="dcterms:W3CDTF">2017-10-23T11:06:57Z</dcterms:modified>
</cp:coreProperties>
</file>